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6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3C045-7D22-49CA-8F20-8F584069E8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21EFA6-E0A3-4191-A2BE-E58E9F44DB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D55EE-68A5-4E99-AD69-ABF3ACF55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EDE71-F219-4E43-B729-5130020DD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521280-33B1-407A-8299-E63F019E8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1786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2AB52-EA75-4B5F-BFF9-8762B50E3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688CD4-1B23-4579-90AB-E8F3CA62CC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56FE1-3A11-4787-BC4E-07A1359E7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903933-4AC8-4822-B80B-B5879AB7F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96AE1-8597-4B19-8FE8-4D9923A80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543693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9A4385-6361-4669-B693-DD816AFA28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6CA7E2-43CE-4DD3-8DFF-F4D0839B3F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4DBFFC-E6B8-4EBA-9F55-C991B4321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DE2A6-6922-4A3A-AF2A-C2DC1C52F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25366-1E7C-409E-B1F2-9D46FF631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687400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BC21C-575E-41E4-8283-1F1048150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12D50-37AD-4A7A-BE30-25665B41B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AFEC-5845-4DA8-93B4-CB4BD90C7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32984-656F-413E-85A7-899499CD9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83242-583A-4767-B242-E3980DBD1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23383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B49BF-5F9A-48DA-9F71-63562B511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D0083E-CFE8-4C63-8380-084FD49A1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FE3717-AF2D-40A7-8BE0-F371D2F26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F2449B-EAD1-4EB4-9209-4412049A8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537C14-2864-4641-8C25-F8662B36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46144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21278-05C8-4D0F-9C27-DF16EAC14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C91D2-3F56-417B-AF74-22D45E8B94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873610-5F35-4F36-AE75-E1A37FC85C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072800-846C-4FEF-AFCA-27691A641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4554F3-5C09-4419-B8E2-E263FABDC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1C4680-1BBE-4DC0-9F45-A72EF2F47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01267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254CF-5616-4C32-9643-BC5AFC7ED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E253B2-6BE5-40FC-A047-10542F117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E0EC85-9A90-4C0D-9DFF-021463B82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0B9CCD-DA81-4167-AA24-BD3FB517EF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484974-B1A8-4950-AAE7-BE12880EF8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54B78B-5145-4D54-9B4D-23CBFF67F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62DAAC-62F9-4C42-B340-86D3CB219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A5AC68-DDFD-4982-8FCB-109D2837B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165473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A71AD-803F-4113-9B2F-AAAF5D923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F70B33-356E-404B-9B4D-D9905E6E7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783319-D8CA-402A-B379-53871B12D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11DA82-D194-4248-89AF-23A46E3AC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4784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2B4198-1B7B-4094-838D-4F45A02EE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96351F-F16B-4001-BB51-4B574B412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B7A8D4-2E40-436E-9768-8B48054D2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42869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829D1-1809-453E-8CF9-7B06ED6CC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82E71-8637-4664-A638-918991F9B8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C198A9-E73A-4F5C-B06C-3E4F231AA9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37E18C-5518-4787-AACA-8ADD6B047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7AB2A9-2058-43C7-A944-D1202BDC2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A179D6-4D03-4CB5-81A5-D3125C8E3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456351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2D776-AF9D-4CAB-A026-C5104EC2D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C8FD58-88B8-469C-95D4-E8A05D7B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A9B49D-08F9-4034-8C9D-C77B9EEE19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13D87A-45FC-49A7-BFBE-ECE7082C6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136404-1B35-4029-A619-2CE36F8D7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8BF335-83CB-4F5B-856E-88F0BFFB3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296080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05FB60-9E3E-4D0F-8769-F0739E696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7BEF14-4F54-42C6-BB5C-D17A01FBE1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5AD3FA-D706-45C1-86AC-E538001009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79615-AF0D-498A-9365-4DF19718C1ED}" type="datetimeFigureOut">
              <a:rPr lang="LID4096" smtClean="0"/>
              <a:t>11/23/2019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22A1D-4825-4D6C-823D-90E0626DE6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DCF04-FB53-409F-9667-6ED5823BF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818DF-37BB-46FB-A774-B90974398C3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6364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F8777-99AB-41EC-9662-60DAAE077C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/>
              <a:t>Αντιγραφή (</a:t>
            </a:r>
            <a:r>
              <a:rPr lang="en-US" dirty="0"/>
              <a:t>Copy)</a:t>
            </a:r>
            <a:endParaRPr lang="LID4096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C8FD70-2C1A-4E37-AC8C-5E1AB1498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283859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Αντιγραφή (Copy)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Αντιγραφή (Copy)</dc:title>
  <dc:creator>Dimitris H.</dc:creator>
  <cp:lastModifiedBy>Xenios Xenofontos</cp:lastModifiedBy>
  <cp:revision>2</cp:revision>
  <dcterms:created xsi:type="dcterms:W3CDTF">2019-06-18T07:41:43Z</dcterms:created>
  <dcterms:modified xsi:type="dcterms:W3CDTF">2019-11-23T18:09:28Z</dcterms:modified>
</cp:coreProperties>
</file>