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56" r:id="rId5"/>
    <p:sldId id="257" r:id="rId6"/>
    <p:sldId id="260" r:id="rId7"/>
    <p:sldId id="258"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239" autoAdjust="0"/>
  </p:normalViewPr>
  <p:slideViewPr>
    <p:cSldViewPr snapToGrid="0">
      <p:cViewPr varScale="1">
        <p:scale>
          <a:sx n="63" d="100"/>
          <a:sy n="63" d="100"/>
        </p:scale>
        <p:origin x="73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BDCBB-5007-4EFC-A8BA-BE1CA152CAA6}" type="datetimeFigureOut">
              <a:rPr lang="en-US" smtClean="0"/>
              <a:t>3/19/2026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414D2-FAB1-4235-8615-DC13D49354A5}" type="slidenum">
              <a:rPr lang="en-US" smtClean="0"/>
              <a:t>‹#›</a:t>
            </a:fld>
            <a:endParaRPr lang="en-US" dirty="0"/>
          </a:p>
        </p:txBody>
      </p:sp>
    </p:spTree>
    <p:extLst>
      <p:ext uri="{BB962C8B-B14F-4D97-AF65-F5344CB8AC3E}">
        <p14:creationId xmlns:p14="http://schemas.microsoft.com/office/powerpoint/2010/main" val="2504686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3414D2-FAB1-4235-8615-DC13D49354A5}" type="slidenum">
              <a:rPr lang="en-US" smtClean="0"/>
              <a:t>2</a:t>
            </a:fld>
            <a:endParaRPr lang="en-US" dirty="0"/>
          </a:p>
        </p:txBody>
      </p:sp>
    </p:spTree>
    <p:extLst>
      <p:ext uri="{BB962C8B-B14F-4D97-AF65-F5344CB8AC3E}">
        <p14:creationId xmlns:p14="http://schemas.microsoft.com/office/powerpoint/2010/main" val="973540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33414D2-FAB1-4235-8615-DC13D49354A5}" type="slidenum">
              <a:rPr lang="en-US" smtClean="0"/>
              <a:t>3</a:t>
            </a:fld>
            <a:endParaRPr lang="en-US" dirty="0"/>
          </a:p>
        </p:txBody>
      </p:sp>
    </p:spTree>
    <p:extLst>
      <p:ext uri="{BB962C8B-B14F-4D97-AF65-F5344CB8AC3E}">
        <p14:creationId xmlns:p14="http://schemas.microsoft.com/office/powerpoint/2010/main" val="58016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CE61D-7DEF-4060-BD1A-BA278697F0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4CC75-E5C1-4C8A-9D04-475C5E75B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499C80-3A69-4ED0-AD21-1927E0AFD534}"/>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80037E92-C502-4019-93AA-6EFAC89885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71D7AA-7CF2-4A81-B3A0-9D800A41AF1D}"/>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3438409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43E0D-F8F5-45EB-98F9-A42487C86D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9FCAC1-8336-4119-B769-AB23CEC792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72004A-D7AD-41A4-8173-FD59BC5E5FDF}"/>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55CB4D34-D7F9-4950-9B01-3B4D909A1B6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A95E75-E166-4B3B-9778-CABA9815D955}"/>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15188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42FFA2-7F96-46C1-8BEA-73AC60BEAC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519B9B-3856-4BDD-9592-A286CC39E8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F37B7D-D828-44E6-B28D-636B7AA1CA4B}"/>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BF9E88F6-6E16-4911-B992-89913E2ABF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BDBC85-8438-4B39-9114-9A6C0DFB3F37}"/>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8059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72699-8C90-482B-900F-2E66E14E5B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DACF51-3F2C-47C3-97A5-FFC6796F8E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5CD65A-D3A5-4223-A746-26237D845B8B}"/>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E44F5D6F-9966-4AFA-AEEA-25B7F2EBC41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40EE22-DE5F-41C4-9AD9-712BDB6E81F9}"/>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2439491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31DA5-8F76-4FA2-B39C-A25DCDA4EF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3C0BE5-9DE1-44A6-AE72-E935913F83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4AF031-4EC1-4F95-9B91-1B4722CABB85}"/>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AA65FCAF-2243-49EE-8127-07B5B48C67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397589-BE78-4968-B05C-5A957F65B72B}"/>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155950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57B3A-B0A4-4412-BAB8-B859BEE3A1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290518-EE72-4703-AE87-597A480CB2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47F5BD-E75C-4E0C-B722-CEFB7339B6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AE75EC-C3D0-47BE-959C-05759AA2B52E}"/>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6" name="Footer Placeholder 5">
            <a:extLst>
              <a:ext uri="{FF2B5EF4-FFF2-40B4-BE49-F238E27FC236}">
                <a16:creationId xmlns:a16="http://schemas.microsoft.com/office/drawing/2014/main" id="{6DB46910-12C7-4CFF-858A-804AFEFDA8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F2A85C8-9D46-47FC-B269-03FAD57C2CA8}"/>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2786630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12306-9F11-4059-BA39-BE3E6A9D1F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6895FF-99FC-4D47-AE25-51CF1BC574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532D3B-F2A5-4A97-A967-26C605225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469292-92EA-4DA5-B0F0-06BD4209A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4A42B0-1BEF-442D-83D4-4277600344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74F65-6FAB-4E2A-A9A8-9BC330952DF0}"/>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8" name="Footer Placeholder 7">
            <a:extLst>
              <a:ext uri="{FF2B5EF4-FFF2-40B4-BE49-F238E27FC236}">
                <a16:creationId xmlns:a16="http://schemas.microsoft.com/office/drawing/2014/main" id="{06D8C462-BB4A-42ED-ADFB-96D474A1319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6E7CC3D-BCDF-4FDF-8E7D-DAEEAB1ABB86}"/>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236102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7D932-8A71-40DD-9BB2-90CFE25627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5DB9EA-A917-42C8-B7F4-7483B644E78F}"/>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4" name="Footer Placeholder 3">
            <a:extLst>
              <a:ext uri="{FF2B5EF4-FFF2-40B4-BE49-F238E27FC236}">
                <a16:creationId xmlns:a16="http://schemas.microsoft.com/office/drawing/2014/main" id="{873910D3-3384-410C-9F6E-E7BDFD3C85C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471A58-E833-4F25-862B-FD807C56A3CC}"/>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144968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F8CA6-FECC-49C4-800E-4A39A9401692}"/>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3" name="Footer Placeholder 2">
            <a:extLst>
              <a:ext uri="{FF2B5EF4-FFF2-40B4-BE49-F238E27FC236}">
                <a16:creationId xmlns:a16="http://schemas.microsoft.com/office/drawing/2014/main" id="{8BB4AA32-063B-4CB8-9C29-BB3944228DC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E30505-D42A-46B8-A23F-7662388B0C4C}"/>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3278667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3676F-793B-48AE-B4E6-AB5F9C183F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CA7970-68E3-477F-9EBB-D0A13C8883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034B58-773E-46F4-B223-0F40FBD03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0A58CD-52E1-42FC-AC94-F19F533DEF03}"/>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6" name="Footer Placeholder 5">
            <a:extLst>
              <a:ext uri="{FF2B5EF4-FFF2-40B4-BE49-F238E27FC236}">
                <a16:creationId xmlns:a16="http://schemas.microsoft.com/office/drawing/2014/main" id="{4DA24E28-2C3A-40D8-8D02-23D02889383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597479B-917D-4FE1-A907-F318BFF4274A}"/>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172140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1179B-4DA2-41C1-8B98-AF3B7C966A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A0C3AE-8720-4B44-BE0A-80BB6A907C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2BE5AB6-32B4-4BE3-8CA1-392501823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85302E-3490-4E51-BD83-A4CDB6C3E70D}"/>
              </a:ext>
            </a:extLst>
          </p:cNvPr>
          <p:cNvSpPr>
            <a:spLocks noGrp="1"/>
          </p:cNvSpPr>
          <p:nvPr>
            <p:ph type="dt" sz="half" idx="10"/>
          </p:nvPr>
        </p:nvSpPr>
        <p:spPr/>
        <p:txBody>
          <a:bodyPr/>
          <a:lstStyle/>
          <a:p>
            <a:fld id="{939DCD14-D725-4E01-AFE9-BEBD394CE283}" type="datetimeFigureOut">
              <a:rPr lang="en-US" smtClean="0"/>
              <a:t>3/19/2026</a:t>
            </a:fld>
            <a:endParaRPr lang="en-US" dirty="0"/>
          </a:p>
        </p:txBody>
      </p:sp>
      <p:sp>
        <p:nvSpPr>
          <p:cNvPr id="6" name="Footer Placeholder 5">
            <a:extLst>
              <a:ext uri="{FF2B5EF4-FFF2-40B4-BE49-F238E27FC236}">
                <a16:creationId xmlns:a16="http://schemas.microsoft.com/office/drawing/2014/main" id="{E5BA9182-60AE-4B4B-909F-3DDE134B55C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4006B2-D4EE-4D6B-AE51-2E978AF13EB0}"/>
              </a:ext>
            </a:extLst>
          </p:cNvPr>
          <p:cNvSpPr>
            <a:spLocks noGrp="1"/>
          </p:cNvSpPr>
          <p:nvPr>
            <p:ph type="sldNum" sz="quarter" idx="12"/>
          </p:nvPr>
        </p:nvSpPr>
        <p:spPr/>
        <p:txBody>
          <a:bodyPr/>
          <a:lstStyle/>
          <a:p>
            <a:fld id="{0138ED3D-93DD-4C43-BDA0-76AB25E61A8B}" type="slidenum">
              <a:rPr lang="en-US" smtClean="0"/>
              <a:t>‹#›</a:t>
            </a:fld>
            <a:endParaRPr lang="en-US" dirty="0"/>
          </a:p>
        </p:txBody>
      </p:sp>
    </p:spTree>
    <p:extLst>
      <p:ext uri="{BB962C8B-B14F-4D97-AF65-F5344CB8AC3E}">
        <p14:creationId xmlns:p14="http://schemas.microsoft.com/office/powerpoint/2010/main" val="2913916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19A476-FD08-4328-B6FA-7C92BEC198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93E67D-584B-4185-A4F7-0EFCB9A2CD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4D8CD3-6773-43D9-B270-3AC4BE7FD1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9DCD14-D725-4E01-AFE9-BEBD394CE283}" type="datetimeFigureOut">
              <a:rPr lang="en-US" smtClean="0"/>
              <a:t>3/19/2026</a:t>
            </a:fld>
            <a:endParaRPr lang="en-US" dirty="0"/>
          </a:p>
        </p:txBody>
      </p:sp>
      <p:sp>
        <p:nvSpPr>
          <p:cNvPr id="5" name="Footer Placeholder 4">
            <a:extLst>
              <a:ext uri="{FF2B5EF4-FFF2-40B4-BE49-F238E27FC236}">
                <a16:creationId xmlns:a16="http://schemas.microsoft.com/office/drawing/2014/main" id="{E27FEFF7-1C21-470F-8C00-BD5B3AEEE8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18A49CA-2759-400C-B460-433F2484AA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38ED3D-93DD-4C43-BDA0-76AB25E61A8B}" type="slidenum">
              <a:rPr lang="en-US" smtClean="0"/>
              <a:t>‹#›</a:t>
            </a:fld>
            <a:endParaRPr lang="en-US" dirty="0"/>
          </a:p>
        </p:txBody>
      </p:sp>
    </p:spTree>
    <p:extLst>
      <p:ext uri="{BB962C8B-B14F-4D97-AF65-F5344CB8AC3E}">
        <p14:creationId xmlns:p14="http://schemas.microsoft.com/office/powerpoint/2010/main" val="360622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s://it.wikipedia.org/wiki/Akama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65C5C-96D9-41BD-AEFA-F5082DD52951}"/>
              </a:ext>
            </a:extLst>
          </p:cNvPr>
          <p:cNvSpPr>
            <a:spLocks noGrp="1"/>
          </p:cNvSpPr>
          <p:nvPr>
            <p:ph type="ctrTitle"/>
          </p:nvPr>
        </p:nvSpPr>
        <p:spPr/>
        <p:txBody>
          <a:bodyPr/>
          <a:lstStyle/>
          <a:p>
            <a:r>
              <a:rPr lang="el-GR" dirty="0"/>
              <a:t>Ακάμας </a:t>
            </a:r>
            <a:endParaRPr lang="en-US" dirty="0"/>
          </a:p>
        </p:txBody>
      </p:sp>
      <p:sp>
        <p:nvSpPr>
          <p:cNvPr id="3" name="Subtitle 2">
            <a:extLst>
              <a:ext uri="{FF2B5EF4-FFF2-40B4-BE49-F238E27FC236}">
                <a16:creationId xmlns:a16="http://schemas.microsoft.com/office/drawing/2014/main" id="{A5C3629F-2E2F-42FE-9EB1-639377FBB776}"/>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785473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5B3F648-5F2E-497A-A345-86F83DCA9D9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172329D-D695-4DAC-B137-B8B912FF5B0F}"/>
              </a:ext>
            </a:extLst>
          </p:cNvPr>
          <p:cNvSpPr>
            <a:spLocks noGrp="1"/>
          </p:cNvSpPr>
          <p:nvPr>
            <p:ph sz="half" idx="1"/>
          </p:nvPr>
        </p:nvSpPr>
        <p:spPr/>
        <p:txBody>
          <a:bodyPr/>
          <a:lstStyle/>
          <a:p>
            <a:r>
              <a:rPr lang="el-GR" dirty="0"/>
              <a:t>Ο Ακάμας ή Αρναούτης ή Αγίου </a:t>
            </a:r>
            <a:r>
              <a:rPr lang="el-GR" dirty="0" err="1"/>
              <a:t>Επιφανίου</a:t>
            </a:r>
            <a:r>
              <a:rPr lang="el-GR" dirty="0"/>
              <a:t> είναι ακρωτήριο της βορειοδυτικής άκρης της Κύπρου στη ομώνυμη χερσόνησο και το ομώνυμο δάσος στην Επαρχία Πάφου. </a:t>
            </a:r>
            <a:endParaRPr lang="en-US" dirty="0"/>
          </a:p>
        </p:txBody>
      </p:sp>
      <p:pic>
        <p:nvPicPr>
          <p:cNvPr id="7" name="Content Placeholder 6" descr="A close up of a map&#10;&#10;Description automatically generated">
            <a:extLst>
              <a:ext uri="{FF2B5EF4-FFF2-40B4-BE49-F238E27FC236}">
                <a16:creationId xmlns:a16="http://schemas.microsoft.com/office/drawing/2014/main" id="{1C9F91FB-0D8E-4943-81F6-40DC14993D30}"/>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b="6060"/>
          <a:stretch/>
        </p:blipFill>
        <p:spPr>
          <a:xfrm>
            <a:off x="6172200" y="1997612"/>
            <a:ext cx="5181600" cy="3362179"/>
          </a:xfrm>
        </p:spPr>
      </p:pic>
    </p:spTree>
    <p:extLst>
      <p:ext uri="{BB962C8B-B14F-4D97-AF65-F5344CB8AC3E}">
        <p14:creationId xmlns:p14="http://schemas.microsoft.com/office/powerpoint/2010/main" val="1336909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2B054-1F0B-431C-B130-46E1E3A088D6}"/>
              </a:ext>
            </a:extLst>
          </p:cNvPr>
          <p:cNvSpPr>
            <a:spLocks noGrp="1"/>
          </p:cNvSpPr>
          <p:nvPr>
            <p:ph type="title"/>
          </p:nvPr>
        </p:nvSpPr>
        <p:spPr/>
        <p:txBody>
          <a:bodyPr/>
          <a:lstStyle/>
          <a:p>
            <a:r>
              <a:rPr lang="el-GR" dirty="0"/>
              <a:t>Εθνικό Πάρκο Ακάμα</a:t>
            </a:r>
            <a:br>
              <a:rPr lang="el-GR" dirty="0"/>
            </a:br>
            <a:endParaRPr lang="en-US" dirty="0"/>
          </a:p>
        </p:txBody>
      </p:sp>
      <p:sp>
        <p:nvSpPr>
          <p:cNvPr id="3" name="Content Placeholder 2">
            <a:extLst>
              <a:ext uri="{FF2B5EF4-FFF2-40B4-BE49-F238E27FC236}">
                <a16:creationId xmlns:a16="http://schemas.microsoft.com/office/drawing/2014/main" id="{9EE53074-6A76-4FC8-8861-D529FF926C65}"/>
              </a:ext>
            </a:extLst>
          </p:cNvPr>
          <p:cNvSpPr>
            <a:spLocks noGrp="1"/>
          </p:cNvSpPr>
          <p:nvPr>
            <p:ph idx="1"/>
          </p:nvPr>
        </p:nvSpPr>
        <p:spPr/>
        <p:txBody>
          <a:bodyPr>
            <a:normAutofit fontScale="92500" lnSpcReduction="20000"/>
          </a:bodyPr>
          <a:lstStyle/>
          <a:p>
            <a:endParaRPr lang="el-GR" dirty="0"/>
          </a:p>
          <a:p>
            <a:r>
              <a:rPr lang="el-GR" dirty="0"/>
              <a:t>Το Εθνικό Πάρκο του Ακάμα βρίσκεται στη δυτική ακτή της Κύπρος, μια πραγματικά εικονογραφικό μέρος του νησιού. Έχει μια περιοχή κάλυψης της 230 τετραγωνικών χιλιομέτρων που περιέχουν κοιλάδες, χαράδρες και πλατιές αμμώδεις παραλίες. Η ποικιλία της άγριας ζωής είναι ζωτικής σημασίας για την οικολογία της Μεσογείου. Σε αυτό το θεαματικό περιβάλλον υπάρχουν 168 ποικιλίες πουλιών, 20 διαφορετικά ερπετά, είδη 16 της πεταλούδας και 12 διαφορετικά θηλαστικά για να μην αναφέρουμε πολύ πλούσια ποικιλία της πανίδας. Η σημαντική σημασία της Χερσονήσου του Ακάμα έχει δεόντως σημειωθεί? Το Ευρωπαϊκό Συμβούλιο έχει συμπεριλάβει στο πρόγραμμα της Μεσογείου Προστασίας. Η Κύπρος κυβέρνηση έχει ακόμη να το δηλώσει πλήρως ως Εθνικό Πάρκο των τουριστικών και τοπικών γαιοκτημόνων λόγους, αν και οι φίλοι της Γης και </a:t>
            </a:r>
            <a:r>
              <a:rPr lang="el-GR" dirty="0" err="1"/>
              <a:t>Green</a:t>
            </a:r>
            <a:r>
              <a:rPr lang="el-GR" dirty="0"/>
              <a:t> Peace πιέσεις σκληρά για αυτό.</a:t>
            </a:r>
            <a:endParaRPr lang="en-US" dirty="0"/>
          </a:p>
          <a:p>
            <a:endParaRPr lang="en-US" dirty="0"/>
          </a:p>
        </p:txBody>
      </p:sp>
    </p:spTree>
    <p:extLst>
      <p:ext uri="{BB962C8B-B14F-4D97-AF65-F5344CB8AC3E}">
        <p14:creationId xmlns:p14="http://schemas.microsoft.com/office/powerpoint/2010/main" val="3325826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Akamas, Cyprus">
            <a:extLst>
              <a:ext uri="{FF2B5EF4-FFF2-40B4-BE49-F238E27FC236}">
                <a16:creationId xmlns:a16="http://schemas.microsoft.com/office/drawing/2014/main" id="{F91BC4FD-9DDD-41FF-9338-A269575F450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394" r="3" b="3358"/>
          <a:stretch/>
        </p:blipFill>
        <p:spPr bwMode="auto">
          <a:xfrm>
            <a:off x="991027" y="956945"/>
            <a:ext cx="4944107" cy="4944110"/>
          </a:xfrm>
          <a:custGeom>
            <a:avLst/>
            <a:gdLst/>
            <a:ahLst/>
            <a:cxnLst/>
            <a:rect l="l" t="t" r="r" b="b"/>
            <a:pathLst>
              <a:path w="4627646" h="4627648">
                <a:moveTo>
                  <a:pt x="2313823" y="0"/>
                </a:moveTo>
                <a:cubicBezTo>
                  <a:pt x="3591712" y="0"/>
                  <a:pt x="4627646" y="1035934"/>
                  <a:pt x="4627646" y="2313824"/>
                </a:cubicBezTo>
                <a:cubicBezTo>
                  <a:pt x="4627646" y="3591714"/>
                  <a:pt x="3591712" y="4627648"/>
                  <a:pt x="2313823" y="4627648"/>
                </a:cubicBezTo>
                <a:cubicBezTo>
                  <a:pt x="1035934" y="4627648"/>
                  <a:pt x="0" y="3591714"/>
                  <a:pt x="0" y="2313824"/>
                </a:cubicBezTo>
                <a:cubicBezTo>
                  <a:pt x="0" y="1035934"/>
                  <a:pt x="1035934" y="0"/>
                  <a:pt x="2313823" y="0"/>
                </a:cubicBezTo>
                <a:close/>
              </a:path>
            </a:pathLst>
          </a:custGeom>
          <a:noFill/>
          <a:extLst>
            <a:ext uri="{909E8E84-426E-40DD-AFC4-6F175D3DCCD1}">
              <a14:hiddenFill xmlns:a14="http://schemas.microsoft.com/office/drawing/2010/main">
                <a:solidFill>
                  <a:srgbClr val="FFFFFF"/>
                </a:solidFill>
              </a14:hiddenFill>
            </a:ext>
          </a:extLst>
        </p:spPr>
      </p:pic>
      <p:pic>
        <p:nvPicPr>
          <p:cNvPr id="2052" name="Picture 4" descr="Αποτέλεσμα εικόνας για Lara Bay">
            <a:extLst>
              <a:ext uri="{FF2B5EF4-FFF2-40B4-BE49-F238E27FC236}">
                <a16:creationId xmlns:a16="http://schemas.microsoft.com/office/drawing/2014/main" id="{A737A002-7C12-4C07-BDA9-69248CE3BF9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841" r="24323" b="1"/>
          <a:stretch/>
        </p:blipFill>
        <p:spPr bwMode="auto">
          <a:xfrm>
            <a:off x="6256867" y="956945"/>
            <a:ext cx="4944107" cy="4944110"/>
          </a:xfrm>
          <a:custGeom>
            <a:avLst/>
            <a:gdLst/>
            <a:ahLst/>
            <a:cxnLst/>
            <a:rect l="l" t="t" r="r" b="b"/>
            <a:pathLst>
              <a:path w="4627646" h="4627648">
                <a:moveTo>
                  <a:pt x="2313823" y="0"/>
                </a:moveTo>
                <a:cubicBezTo>
                  <a:pt x="3591712" y="0"/>
                  <a:pt x="4627646" y="1035934"/>
                  <a:pt x="4627646" y="2313824"/>
                </a:cubicBezTo>
                <a:cubicBezTo>
                  <a:pt x="4627646" y="3591714"/>
                  <a:pt x="3591712" y="4627648"/>
                  <a:pt x="2313823" y="4627648"/>
                </a:cubicBezTo>
                <a:cubicBezTo>
                  <a:pt x="1035934" y="4627648"/>
                  <a:pt x="0" y="3591714"/>
                  <a:pt x="0" y="2313824"/>
                </a:cubicBezTo>
                <a:cubicBezTo>
                  <a:pt x="0" y="1035934"/>
                  <a:pt x="1035934" y="0"/>
                  <a:pt x="2313823"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6356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1FE21981-771D-4A29-8D3A-D068BE54BF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8" name="Picture 4" descr="Blue Lagoon (Επαρχία Πάφου, Κύπρος) - Κριτικές - Tripadvisor">
            <a:extLst>
              <a:ext uri="{FF2B5EF4-FFF2-40B4-BE49-F238E27FC236}">
                <a16:creationId xmlns:a16="http://schemas.microsoft.com/office/drawing/2014/main" id="{0D44E5D5-9E15-4224-98A3-1DD748F70A9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 b="23858"/>
          <a:stretch/>
        </p:blipFill>
        <p:spPr bwMode="auto">
          <a:xfrm>
            <a:off x="20" y="-1"/>
            <a:ext cx="12009284" cy="6858000"/>
          </a:xfrm>
          <a:custGeom>
            <a:avLst/>
            <a:gdLst/>
            <a:ahLst/>
            <a:cxnLst/>
            <a:rect l="l" t="t" r="r" b="b"/>
            <a:pathLst>
              <a:path w="12009304" h="6858000">
                <a:moveTo>
                  <a:pt x="8239723" y="5083103"/>
                </a:moveTo>
                <a:cubicBezTo>
                  <a:pt x="8239723" y="5083103"/>
                  <a:pt x="8239723" y="5083103"/>
                  <a:pt x="9505105" y="5083103"/>
                </a:cubicBezTo>
                <a:cubicBezTo>
                  <a:pt x="9525601" y="5083103"/>
                  <a:pt x="9545588" y="5085825"/>
                  <a:pt x="9564676" y="5091016"/>
                </a:cubicBezTo>
                <a:lnTo>
                  <a:pt x="9605648" y="5108194"/>
                </a:lnTo>
                <a:lnTo>
                  <a:pt x="9580608" y="5151499"/>
                </a:lnTo>
                <a:cubicBezTo>
                  <a:pt x="9354208" y="5543062"/>
                  <a:pt x="9064418" y="6044264"/>
                  <a:pt x="8693486" y="6685800"/>
                </a:cubicBezTo>
                <a:cubicBezTo>
                  <a:pt x="8665958" y="6733339"/>
                  <a:pt x="8632925" y="6776306"/>
                  <a:pt x="8595419" y="6814017"/>
                </a:cubicBezTo>
                <a:lnTo>
                  <a:pt x="8545620" y="6858000"/>
                </a:lnTo>
                <a:lnTo>
                  <a:pt x="7612173" y="6858000"/>
                </a:lnTo>
                <a:lnTo>
                  <a:pt x="7591825" y="6822959"/>
                </a:lnTo>
                <a:cubicBezTo>
                  <a:pt x="7538315" y="6730809"/>
                  <a:pt x="7478495" y="6627794"/>
                  <a:pt x="7411622" y="6512633"/>
                </a:cubicBezTo>
                <a:cubicBezTo>
                  <a:pt x="7370628" y="6444560"/>
                  <a:pt x="7370628" y="6357427"/>
                  <a:pt x="7411622" y="6289354"/>
                </a:cubicBezTo>
                <a:cubicBezTo>
                  <a:pt x="7411622" y="6289354"/>
                  <a:pt x="7411622" y="6289354"/>
                  <a:pt x="8045680" y="5197465"/>
                </a:cubicBezTo>
                <a:cubicBezTo>
                  <a:pt x="8083943" y="5126669"/>
                  <a:pt x="8160465" y="5083103"/>
                  <a:pt x="8239723" y="5083103"/>
                </a:cubicBezTo>
                <a:close/>
                <a:moveTo>
                  <a:pt x="10622296" y="1326563"/>
                </a:moveTo>
                <a:cubicBezTo>
                  <a:pt x="10622296" y="1326563"/>
                  <a:pt x="10622296" y="1326563"/>
                  <a:pt x="11448522" y="1326563"/>
                </a:cubicBezTo>
                <a:cubicBezTo>
                  <a:pt x="11502058" y="1326563"/>
                  <a:pt x="11550238" y="1355009"/>
                  <a:pt x="11577006" y="1401233"/>
                </a:cubicBezTo>
                <a:cubicBezTo>
                  <a:pt x="11577006" y="1401233"/>
                  <a:pt x="11577006" y="1401233"/>
                  <a:pt x="11989228" y="2114179"/>
                </a:cubicBezTo>
                <a:cubicBezTo>
                  <a:pt x="12015996" y="2158629"/>
                  <a:pt x="12015996" y="2215522"/>
                  <a:pt x="11989228" y="2259969"/>
                </a:cubicBezTo>
                <a:cubicBezTo>
                  <a:pt x="11989228" y="2259969"/>
                  <a:pt x="11989228" y="2259969"/>
                  <a:pt x="11577006" y="2972914"/>
                </a:cubicBezTo>
                <a:cubicBezTo>
                  <a:pt x="11550238" y="3019141"/>
                  <a:pt x="11502058" y="3047587"/>
                  <a:pt x="11448522" y="3047587"/>
                </a:cubicBezTo>
                <a:cubicBezTo>
                  <a:pt x="11448522" y="3047587"/>
                  <a:pt x="11448522" y="3047587"/>
                  <a:pt x="10622296" y="3047587"/>
                </a:cubicBezTo>
                <a:cubicBezTo>
                  <a:pt x="10570544" y="3047587"/>
                  <a:pt x="10520578" y="3019141"/>
                  <a:pt x="10495594" y="2972914"/>
                </a:cubicBezTo>
                <a:cubicBezTo>
                  <a:pt x="10495594" y="2972914"/>
                  <a:pt x="10495594" y="2972914"/>
                  <a:pt x="10081589" y="2259969"/>
                </a:cubicBezTo>
                <a:cubicBezTo>
                  <a:pt x="10054821" y="2215522"/>
                  <a:pt x="10054821" y="2158629"/>
                  <a:pt x="10081589" y="2114179"/>
                </a:cubicBezTo>
                <a:cubicBezTo>
                  <a:pt x="10081589" y="2114179"/>
                  <a:pt x="10081589" y="2114179"/>
                  <a:pt x="10495594" y="1401233"/>
                </a:cubicBezTo>
                <a:cubicBezTo>
                  <a:pt x="10520578" y="1355009"/>
                  <a:pt x="10570544" y="1326563"/>
                  <a:pt x="10622296" y="1326563"/>
                </a:cubicBezTo>
                <a:close/>
                <a:moveTo>
                  <a:pt x="0" y="0"/>
                </a:moveTo>
                <a:lnTo>
                  <a:pt x="4457990" y="0"/>
                </a:lnTo>
                <a:lnTo>
                  <a:pt x="5902610" y="0"/>
                </a:lnTo>
                <a:lnTo>
                  <a:pt x="8476869" y="0"/>
                </a:lnTo>
                <a:lnTo>
                  <a:pt x="8535933" y="39849"/>
                </a:lnTo>
                <a:cubicBezTo>
                  <a:pt x="8598516" y="88273"/>
                  <a:pt x="8652195" y="149296"/>
                  <a:pt x="8693486" y="220603"/>
                </a:cubicBezTo>
                <a:cubicBezTo>
                  <a:pt x="8693486" y="220603"/>
                  <a:pt x="8693486" y="220603"/>
                  <a:pt x="10389180" y="3153347"/>
                </a:cubicBezTo>
                <a:cubicBezTo>
                  <a:pt x="10499291" y="3336185"/>
                  <a:pt x="10499291" y="3570221"/>
                  <a:pt x="10389180" y="3753061"/>
                </a:cubicBezTo>
                <a:cubicBezTo>
                  <a:pt x="10389180" y="3753061"/>
                  <a:pt x="10389180" y="3753061"/>
                  <a:pt x="9759557" y="4842009"/>
                </a:cubicBezTo>
                <a:lnTo>
                  <a:pt x="9706493" y="4933778"/>
                </a:lnTo>
                <a:lnTo>
                  <a:pt x="9708360" y="4934561"/>
                </a:lnTo>
                <a:cubicBezTo>
                  <a:pt x="9746510" y="4956830"/>
                  <a:pt x="9778880" y="4989078"/>
                  <a:pt x="9802002" y="5029008"/>
                </a:cubicBezTo>
                <a:cubicBezTo>
                  <a:pt x="9802002" y="5029008"/>
                  <a:pt x="9802002" y="5029008"/>
                  <a:pt x="10514131" y="6260653"/>
                </a:cubicBezTo>
                <a:cubicBezTo>
                  <a:pt x="10560376" y="6337439"/>
                  <a:pt x="10560376" y="6435725"/>
                  <a:pt x="10514131" y="6512512"/>
                </a:cubicBezTo>
                <a:cubicBezTo>
                  <a:pt x="10514131" y="6512512"/>
                  <a:pt x="10514131" y="6512512"/>
                  <a:pt x="10340271" y="6813206"/>
                </a:cubicBezTo>
                <a:lnTo>
                  <a:pt x="10314372" y="6858000"/>
                </a:lnTo>
                <a:lnTo>
                  <a:pt x="10119136" y="6858000"/>
                </a:lnTo>
                <a:lnTo>
                  <a:pt x="10122008" y="6853033"/>
                </a:lnTo>
                <a:cubicBezTo>
                  <a:pt x="10327158" y="6498223"/>
                  <a:pt x="10327158" y="6498223"/>
                  <a:pt x="10327158" y="6498223"/>
                </a:cubicBezTo>
                <a:cubicBezTo>
                  <a:pt x="10368154" y="6430148"/>
                  <a:pt x="10368154" y="6343015"/>
                  <a:pt x="10327158" y="6274942"/>
                </a:cubicBezTo>
                <a:cubicBezTo>
                  <a:pt x="9695832" y="5183053"/>
                  <a:pt x="9695832" y="5183053"/>
                  <a:pt x="9695832" y="5183053"/>
                </a:cubicBezTo>
                <a:cubicBezTo>
                  <a:pt x="9675334" y="5147654"/>
                  <a:pt x="9646640" y="5119063"/>
                  <a:pt x="9612819" y="5099323"/>
                </a:cubicBezTo>
                <a:lnTo>
                  <a:pt x="9603213" y="5095298"/>
                </a:lnTo>
                <a:lnTo>
                  <a:pt x="9654707" y="5006238"/>
                </a:lnTo>
                <a:lnTo>
                  <a:pt x="9693004" y="4940002"/>
                </a:lnTo>
                <a:lnTo>
                  <a:pt x="9653283" y="4923348"/>
                </a:lnTo>
                <a:cubicBezTo>
                  <a:pt x="9631750" y="4917491"/>
                  <a:pt x="9609208" y="4914420"/>
                  <a:pt x="9586087" y="4914420"/>
                </a:cubicBezTo>
                <a:cubicBezTo>
                  <a:pt x="8158743" y="4914420"/>
                  <a:pt x="8158743" y="4914420"/>
                  <a:pt x="8158743" y="4914420"/>
                </a:cubicBezTo>
                <a:cubicBezTo>
                  <a:pt x="8069341" y="4914420"/>
                  <a:pt x="7983024" y="4963563"/>
                  <a:pt x="7939863" y="5043420"/>
                </a:cubicBezTo>
                <a:cubicBezTo>
                  <a:pt x="7224650" y="6275065"/>
                  <a:pt x="7224650" y="6275065"/>
                  <a:pt x="7224650" y="6275065"/>
                </a:cubicBezTo>
                <a:cubicBezTo>
                  <a:pt x="7178407" y="6351849"/>
                  <a:pt x="7178407" y="6450135"/>
                  <a:pt x="7224650" y="6526922"/>
                </a:cubicBezTo>
                <a:cubicBezTo>
                  <a:pt x="7269350" y="6603900"/>
                  <a:pt x="7311257" y="6676067"/>
                  <a:pt x="7350544" y="6743723"/>
                </a:cubicBezTo>
                <a:lnTo>
                  <a:pt x="7416905" y="6858000"/>
                </a:lnTo>
                <a:lnTo>
                  <a:pt x="5902610" y="6858000"/>
                </a:lnTo>
                <a:lnTo>
                  <a:pt x="4389358"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pic>
        <p:nvPicPr>
          <p:cNvPr id="1026" name="Picture 2" descr="Akamas Peninsula (Neo Chorion) - 2020 All You Need to Know BEFORE ...">
            <a:extLst>
              <a:ext uri="{FF2B5EF4-FFF2-40B4-BE49-F238E27FC236}">
                <a16:creationId xmlns:a16="http://schemas.microsoft.com/office/drawing/2014/main" id="{93D667D9-5B8A-4FCF-BFF3-B10B86AEAB7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1438" r="15182" b="-2"/>
          <a:stretch/>
        </p:blipFill>
        <p:spPr bwMode="auto">
          <a:xfrm>
            <a:off x="4480505" y="1106909"/>
            <a:ext cx="4166726" cy="3681631"/>
          </a:xfrm>
          <a:custGeom>
            <a:avLst/>
            <a:gdLst/>
            <a:ahLst/>
            <a:cxnLst/>
            <a:rect l="l" t="t" r="r" b="b"/>
            <a:pathLst>
              <a:path w="4166726" h="3681631">
                <a:moveTo>
                  <a:pt x="1199629" y="0"/>
                </a:moveTo>
                <a:cubicBezTo>
                  <a:pt x="1199629" y="0"/>
                  <a:pt x="1199629" y="0"/>
                  <a:pt x="2967099" y="0"/>
                </a:cubicBezTo>
                <a:cubicBezTo>
                  <a:pt x="3077805" y="0"/>
                  <a:pt x="3184693" y="60854"/>
                  <a:pt x="3238137" y="159741"/>
                </a:cubicBezTo>
                <a:cubicBezTo>
                  <a:pt x="3238137" y="159741"/>
                  <a:pt x="3238137" y="159741"/>
                  <a:pt x="4123780" y="1684879"/>
                </a:cubicBezTo>
                <a:cubicBezTo>
                  <a:pt x="4181042" y="1779962"/>
                  <a:pt x="4181042" y="1901669"/>
                  <a:pt x="4123780" y="1996753"/>
                </a:cubicBezTo>
                <a:cubicBezTo>
                  <a:pt x="4123780" y="1996753"/>
                  <a:pt x="4123780" y="1996753"/>
                  <a:pt x="3238137" y="3521891"/>
                </a:cubicBezTo>
                <a:cubicBezTo>
                  <a:pt x="3184693" y="3620778"/>
                  <a:pt x="3077805" y="3681631"/>
                  <a:pt x="2967099" y="3681631"/>
                </a:cubicBezTo>
                <a:cubicBezTo>
                  <a:pt x="2967099" y="3681631"/>
                  <a:pt x="2967099" y="3681631"/>
                  <a:pt x="1199629" y="3681631"/>
                </a:cubicBezTo>
                <a:cubicBezTo>
                  <a:pt x="1085105" y="3681631"/>
                  <a:pt x="982035" y="3620778"/>
                  <a:pt x="924774" y="3521891"/>
                </a:cubicBezTo>
                <a:cubicBezTo>
                  <a:pt x="924774" y="3521891"/>
                  <a:pt x="924774" y="3521891"/>
                  <a:pt x="42947" y="1996753"/>
                </a:cubicBezTo>
                <a:cubicBezTo>
                  <a:pt x="-14315" y="1901669"/>
                  <a:pt x="-14315" y="1779962"/>
                  <a:pt x="42947" y="1684879"/>
                </a:cubicBezTo>
                <a:cubicBezTo>
                  <a:pt x="42947" y="1684879"/>
                  <a:pt x="42947" y="1684879"/>
                  <a:pt x="924774" y="159741"/>
                </a:cubicBezTo>
                <a:cubicBezTo>
                  <a:pt x="982035" y="60854"/>
                  <a:pt x="1085105" y="0"/>
                  <a:pt x="1199629" y="0"/>
                </a:cubicBezTo>
                <a:close/>
              </a:path>
            </a:pathLst>
          </a:custGeom>
          <a:noFill/>
          <a:ln w="158750">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4784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521C1A2BCB3A44CB061C57D167C167B" ma:contentTypeVersion="2" ma:contentTypeDescription="Create a new document." ma:contentTypeScope="" ma:versionID="b70730fbaa625b5fd99af2d99353d45d">
  <xsd:schema xmlns:xsd="http://www.w3.org/2001/XMLSchema" xmlns:xs="http://www.w3.org/2001/XMLSchema" xmlns:p="http://schemas.microsoft.com/office/2006/metadata/properties" xmlns:ns3="dd6ad163-8c3c-4529-b686-535d9562c5ac" targetNamespace="http://schemas.microsoft.com/office/2006/metadata/properties" ma:root="true" ma:fieldsID="50c80c64e95d0b635e7656cd85516276" ns3:_="">
    <xsd:import namespace="dd6ad163-8c3c-4529-b686-535d9562c5a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6ad163-8c3c-4529-b686-535d9562c5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D5718B8-D49E-4CE0-833E-B27F605A1F67}">
  <ds:schemaRefs>
    <ds:schemaRef ds:uri="http://schemas.microsoft.com/sharepoint/v3/contenttype/forms"/>
  </ds:schemaRefs>
</ds:datastoreItem>
</file>

<file path=customXml/itemProps2.xml><?xml version="1.0" encoding="utf-8"?>
<ds:datastoreItem xmlns:ds="http://schemas.openxmlformats.org/officeDocument/2006/customXml" ds:itemID="{078CFC86-AC38-44AE-9838-8A50E398B6A7}">
  <ds:schemaRefs>
    <ds:schemaRef ds:uri="http://schemas.microsoft.com/office/2006/metadata/contentType"/>
    <ds:schemaRef ds:uri="http://schemas.microsoft.com/office/2006/metadata/properties/metaAttributes"/>
    <ds:schemaRef ds:uri="http://www.w3.org/2000/xmlns/"/>
    <ds:schemaRef ds:uri="http://www.w3.org/2001/XMLSchema"/>
    <ds:schemaRef ds:uri="dd6ad163-8c3c-4529-b686-535d9562c5ac"/>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D7390C9-59B5-40E7-B3DB-A6E24FC195E2}">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78</TotalTime>
  <Words>170</Words>
  <Application>Microsoft Office PowerPoint</Application>
  <PresentationFormat>Widescreen</PresentationFormat>
  <Paragraphs>7</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Ακάμας </vt:lpstr>
      <vt:lpstr>PowerPoint Presentation</vt:lpstr>
      <vt:lpstr>Εθνικό Πάρκο Ακάμα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Ακάμας</dc:title>
  <dc:creator>Παναγιώτα  ΠΙΤΤΑΛΗ</dc:creator>
  <cp:lastModifiedBy>Yiota Pittali</cp:lastModifiedBy>
  <cp:revision>4</cp:revision>
  <dcterms:created xsi:type="dcterms:W3CDTF">2020-04-24T06:15:30Z</dcterms:created>
  <dcterms:modified xsi:type="dcterms:W3CDTF">2026-03-19T06:22:04Z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0x0101006521C1A2BCB3A44CB061C57D167C167B</vt:lpwstr>
  </property>
</Properties>
</file>